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148" d="100"/>
          <a:sy n="148"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376" b="-3846"/>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4832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adversarial model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Deceptive and task-unified prompts 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2" y="-56645"/>
            <a:ext cx="440974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 altLang="zh-CN" sz="1200" b="1" dirty="0">
                <a:solidFill>
                  <a:srgbClr val="111133"/>
                </a:solidFill>
                <a:latin typeface="Times New Roman" panose="02020603050405020304" pitchFamily="18" charset="0"/>
                <a:cs typeface="Times New Roman" panose="02020603050405020304" pitchFamily="18" charset="0"/>
              </a:rPr>
              <a:t>Prompt-driven </a:t>
            </a:r>
            <a:r>
              <a:rPr lang="en-US" altLang="zh-CN" sz="1200" b="1" dirty="0">
                <a:solidFill>
                  <a:srgbClr val="111133"/>
                </a:solidFill>
                <a:latin typeface="Times New Roman" panose="02020603050405020304" pitchFamily="18" charset="0"/>
                <a:cs typeface="Times New Roman" panose="02020603050405020304" pitchFamily="18" charset="0"/>
              </a:rPr>
              <a:t>t</a:t>
            </a:r>
            <a:r>
              <a:rPr lang="en" altLang="zh-CN" sz="1200" b="1" dirty="0">
                <a:solidFill>
                  <a:srgbClr val="111133"/>
                </a:solidFill>
                <a:latin typeface="Times New Roman" panose="02020603050405020304" pitchFamily="18" charset="0"/>
                <a:cs typeface="Times New Roman" panose="02020603050405020304" pitchFamily="18" charset="0"/>
              </a:rPr>
              <a:t>ext </a:t>
            </a:r>
            <a:r>
              <a:rPr lang="en-US" altLang="zh-CN" sz="1200" b="1" dirty="0">
                <a:solidFill>
                  <a:srgbClr val="111133"/>
                </a:solidFill>
                <a:latin typeface="Times New Roman" panose="02020603050405020304" pitchFamily="18" charset="0"/>
                <a:cs typeface="Times New Roman" panose="02020603050405020304" pitchFamily="18" charset="0"/>
              </a:rPr>
              <a:t>a</a:t>
            </a:r>
            <a:r>
              <a:rPr lang="en" altLang="zh-CN" sz="1200" b="1" dirty="0">
                <a:solidFill>
                  <a:srgbClr val="111133"/>
                </a:solidFill>
                <a:latin typeface="Times New Roman" panose="02020603050405020304" pitchFamily="18" charset="0"/>
                <a:cs typeface="Times New Roman" panose="02020603050405020304" pitchFamily="18" charset="0"/>
              </a:rPr>
              <a:t>ttribute </a:t>
            </a:r>
            <a:r>
              <a:rPr lang="en-US" altLang="zh-CN" sz="1200" b="1" dirty="0">
                <a:solidFill>
                  <a:srgbClr val="111133"/>
                </a:solidFill>
                <a:latin typeface="Times New Roman" panose="02020603050405020304" pitchFamily="18" charset="0"/>
                <a:cs typeface="Times New Roman" panose="02020603050405020304" pitchFamily="18" charset="0"/>
              </a:rPr>
              <a:t>g</a:t>
            </a:r>
            <a:r>
              <a:rPr lang="en" altLang="zh-CN" sz="1200" b="1" dirty="0">
                <a:solidFill>
                  <a:srgbClr val="111133"/>
                </a:solidFill>
                <a:latin typeface="Times New Roman" panose="02020603050405020304" pitchFamily="18" charset="0"/>
                <a:cs typeface="Times New Roman" panose="02020603050405020304" pitchFamily="18" charset="0"/>
              </a:rPr>
              <a:t>raph ownership verification</a:t>
            </a:r>
            <a:endParaRPr lang="en-US" altLang="zh-CN" sz="12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5981EFFB-0FD5-FD9A-52C7-C46A96FD1155}"/>
              </a:ext>
            </a:extLst>
          </p:cNvPr>
          <p:cNvSpPr txBox="1"/>
          <p:nvPr/>
        </p:nvSpPr>
        <p:spPr>
          <a:xfrm>
            <a:off x="1348028" y="416561"/>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3071</TotalTime>
  <Words>4352</Words>
  <Application>Microsoft Macintosh PowerPoint</Application>
  <PresentationFormat>宽屏</PresentationFormat>
  <Paragraphs>448</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1328</cp:revision>
  <dcterms:created xsi:type="dcterms:W3CDTF">2025-08-14T07:06:40Z</dcterms:created>
  <dcterms:modified xsi:type="dcterms:W3CDTF">2025-11-20T04:24:17Z</dcterms:modified>
</cp:coreProperties>
</file>